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70" r:id="rId9"/>
    <p:sldId id="268" r:id="rId10"/>
    <p:sldId id="267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05/03/2021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4876" y="3444079"/>
            <a:ext cx="376224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DATA DRIVEN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Mohamed</dc:creator>
  <cp:lastModifiedBy>Mohamed</cp:lastModifiedBy>
  <cp:revision>1</cp:revision>
  <dcterms:created xsi:type="dcterms:W3CDTF">2021-03-05T16:57:52Z</dcterms:created>
  <dcterms:modified xsi:type="dcterms:W3CDTF">2021-03-05T16:58:04Z</dcterms:modified>
</cp:coreProperties>
</file>